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1.xml" Type="http://schemas.openxmlformats.org/officeDocument/2006/relationships/slide"/><Relationship Id="rId11" Target="slides/slide2.xml" Type="http://schemas.openxmlformats.org/officeDocument/2006/relationships/slide"/><Relationship Id="rId12" Target="slides/slide3.xml" Type="http://schemas.openxmlformats.org/officeDocument/2006/relationships/slide"/><Relationship Id="rId13" Target="slides/slide4.xml" Type="http://schemas.openxmlformats.org/officeDocument/2006/relationships/slide"/><Relationship Id="rId14" Target="slides/slide5.xml" Type="http://schemas.openxmlformats.org/officeDocument/2006/relationships/slide"/><Relationship Id="rId15" Target="slides/slide6.xml" Type="http://schemas.openxmlformats.org/officeDocument/2006/relationships/slide"/><Relationship Id="rId16" Target="slides/slide7.xml" Type="http://schemas.openxmlformats.org/officeDocument/2006/relationships/slide"/><Relationship Id="rId17" Target="slides/slide8.xml" Type="http://schemas.openxmlformats.org/officeDocument/2006/relationships/slide"/><Relationship Id="rId18" Target="slides/slide9.xml" Type="http://schemas.openxmlformats.org/officeDocument/2006/relationships/slide"/><Relationship Id="rId19" Target="slides/slide10.xml" Type="http://schemas.openxmlformats.org/officeDocument/2006/relationships/slide"/><Relationship Id="rId2" Target="presProps.xml" Type="http://schemas.openxmlformats.org/officeDocument/2006/relationships/presProps"/><Relationship Id="rId20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40941" y="0"/>
            <a:ext cx="7971394" cy="10315921"/>
          </a:xfrm>
          <a:custGeom>
            <a:avLst/>
            <a:gdLst/>
            <a:ahLst/>
            <a:cxnLst/>
            <a:rect r="r" b="b" t="t" l="l"/>
            <a:pathLst>
              <a:path h="10315921" w="7971394">
                <a:moveTo>
                  <a:pt x="0" y="0"/>
                </a:moveTo>
                <a:lnTo>
                  <a:pt x="7971394" y="0"/>
                </a:lnTo>
                <a:lnTo>
                  <a:pt x="7971394" y="10315921"/>
                </a:lnTo>
                <a:lnTo>
                  <a:pt x="0" y="10315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" r="0" b="-1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40088" y="0"/>
            <a:ext cx="8129460" cy="10287000"/>
          </a:xfrm>
          <a:custGeom>
            <a:avLst/>
            <a:gdLst/>
            <a:ahLst/>
            <a:cxnLst/>
            <a:rect r="r" b="b" t="t" l="l"/>
            <a:pathLst>
              <a:path h="10287000" w="8129460">
                <a:moveTo>
                  <a:pt x="0" y="0"/>
                </a:moveTo>
                <a:lnTo>
                  <a:pt x="8129460" y="0"/>
                </a:lnTo>
                <a:lnTo>
                  <a:pt x="81294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34" r="0" b="-1134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22208" y="0"/>
            <a:ext cx="7949046" cy="10287000"/>
          </a:xfrm>
          <a:custGeom>
            <a:avLst/>
            <a:gdLst/>
            <a:ahLst/>
            <a:cxnLst/>
            <a:rect r="r" b="b" t="t" l="l"/>
            <a:pathLst>
              <a:path h="10287000" w="7949046">
                <a:moveTo>
                  <a:pt x="0" y="0"/>
                </a:moveTo>
                <a:lnTo>
                  <a:pt x="7949046" y="0"/>
                </a:lnTo>
                <a:lnTo>
                  <a:pt x="7949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1868" y="0"/>
            <a:ext cx="7949046" cy="10287000"/>
          </a:xfrm>
          <a:custGeom>
            <a:avLst/>
            <a:gdLst/>
            <a:ahLst/>
            <a:cxnLst/>
            <a:rect r="r" b="b" t="t" l="l"/>
            <a:pathLst>
              <a:path h="10287000" w="7949046">
                <a:moveTo>
                  <a:pt x="0" y="0"/>
                </a:moveTo>
                <a:lnTo>
                  <a:pt x="7949046" y="0"/>
                </a:lnTo>
                <a:lnTo>
                  <a:pt x="7949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58284" y="0"/>
            <a:ext cx="7949046" cy="10287000"/>
          </a:xfrm>
          <a:custGeom>
            <a:avLst/>
            <a:gdLst/>
            <a:ahLst/>
            <a:cxnLst/>
            <a:rect r="r" b="b" t="t" l="l"/>
            <a:pathLst>
              <a:path h="10287000" w="7949046">
                <a:moveTo>
                  <a:pt x="0" y="0"/>
                </a:moveTo>
                <a:lnTo>
                  <a:pt x="7949046" y="0"/>
                </a:lnTo>
                <a:lnTo>
                  <a:pt x="79490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02306" y="0"/>
            <a:ext cx="8109289" cy="10287000"/>
          </a:xfrm>
          <a:custGeom>
            <a:avLst/>
            <a:gdLst/>
            <a:ahLst/>
            <a:cxnLst/>
            <a:rect r="r" b="b" t="t" l="l"/>
            <a:pathLst>
              <a:path h="10287000" w="8109289">
                <a:moveTo>
                  <a:pt x="0" y="0"/>
                </a:moveTo>
                <a:lnTo>
                  <a:pt x="8109290" y="0"/>
                </a:lnTo>
                <a:lnTo>
                  <a:pt x="81092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07" r="0" b="-1007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61112" y="0"/>
            <a:ext cx="8250484" cy="10287000"/>
          </a:xfrm>
          <a:custGeom>
            <a:avLst/>
            <a:gdLst/>
            <a:ahLst/>
            <a:cxnLst/>
            <a:rect r="r" b="b" t="t" l="l"/>
            <a:pathLst>
              <a:path h="10287000" w="8250484">
                <a:moveTo>
                  <a:pt x="0" y="0"/>
                </a:moveTo>
                <a:lnTo>
                  <a:pt x="8250484" y="0"/>
                </a:lnTo>
                <a:lnTo>
                  <a:pt x="82504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96" r="0" b="-1896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19916" y="0"/>
            <a:ext cx="8068948" cy="10287000"/>
          </a:xfrm>
          <a:custGeom>
            <a:avLst/>
            <a:gdLst/>
            <a:ahLst/>
            <a:cxnLst/>
            <a:rect r="r" b="b" t="t" l="l"/>
            <a:pathLst>
              <a:path h="10287000" w="8068948">
                <a:moveTo>
                  <a:pt x="0" y="0"/>
                </a:moveTo>
                <a:lnTo>
                  <a:pt x="8068949" y="0"/>
                </a:lnTo>
                <a:lnTo>
                  <a:pt x="80689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4" r="0" b="-754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41794" y="0"/>
            <a:ext cx="8169802" cy="10287000"/>
          </a:xfrm>
          <a:custGeom>
            <a:avLst/>
            <a:gdLst/>
            <a:ahLst/>
            <a:cxnLst/>
            <a:rect r="r" b="b" t="t" l="l"/>
            <a:pathLst>
              <a:path h="10287000" w="8169802">
                <a:moveTo>
                  <a:pt x="0" y="0"/>
                </a:moveTo>
                <a:lnTo>
                  <a:pt x="8169802" y="0"/>
                </a:lnTo>
                <a:lnTo>
                  <a:pt x="81698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8" r="0" b="-1388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81282" y="0"/>
            <a:ext cx="8230314" cy="10287000"/>
          </a:xfrm>
          <a:custGeom>
            <a:avLst/>
            <a:gdLst/>
            <a:ahLst/>
            <a:cxnLst/>
            <a:rect r="r" b="b" t="t" l="l"/>
            <a:pathLst>
              <a:path h="10287000" w="8230314">
                <a:moveTo>
                  <a:pt x="0" y="0"/>
                </a:moveTo>
                <a:lnTo>
                  <a:pt x="8230314" y="0"/>
                </a:lnTo>
                <a:lnTo>
                  <a:pt x="8230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69" r="0" b="-1769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22477" y="0"/>
            <a:ext cx="8089119" cy="10287000"/>
          </a:xfrm>
          <a:custGeom>
            <a:avLst/>
            <a:gdLst/>
            <a:ahLst/>
            <a:cxnLst/>
            <a:rect r="r" b="b" t="t" l="l"/>
            <a:pathLst>
              <a:path h="10287000" w="8089119">
                <a:moveTo>
                  <a:pt x="0" y="0"/>
                </a:moveTo>
                <a:lnTo>
                  <a:pt x="8089119" y="0"/>
                </a:lnTo>
                <a:lnTo>
                  <a:pt x="80891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1" r="0" b="-88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DAF61oT_9lM</dc:identifier>
  <dcterms:modified xsi:type="dcterms:W3CDTF">2011-08-01T06:04:30Z</dcterms:modified>
  <cp:revision>1</cp:revision>
  <dc:title>What's Poppin Laffy!_.pptx</dc:title>
</cp:coreProperties>
</file>