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AA800-F907-431E-8B65-16F411F7B239}" v="68" dt="2023-11-14T18:09:18.369"/>
    <p1510:client id="{6107F822-401B-0740-11CB-646C9C1A17D4}" v="141" dt="2023-11-21T17:35:47.235"/>
    <p1510:client id="{C410C85B-0086-7FFC-8D1C-C5CA4CCAD6DA}" v="162" dt="2023-11-16T18:31:35.092"/>
    <p1510:client id="{E52E5095-A780-0EA2-2AD5-F7005CA4B09F}" v="234" dt="2023-11-16T17:11:29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3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9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2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9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3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4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bundabergnow.com/2021/02/08/new-nurses-join-the-wide-bay-hhs-team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https://www.michalspacek.com/disable-tls-1.0-and-1.1-tod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uniforms&#10;&#10;Description automatically generated">
            <a:extLst>
              <a:ext uri="{FF2B5EF4-FFF2-40B4-BE49-F238E27FC236}">
                <a16:creationId xmlns:a16="http://schemas.microsoft.com/office/drawing/2014/main" id="{B5FD851F-4EE9-C13F-9152-895A5600C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" y="4695848"/>
            <a:ext cx="2895773" cy="21806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AAA644-4579-A663-DCCA-DC15ED13CD73}"/>
              </a:ext>
            </a:extLst>
          </p:cNvPr>
          <p:cNvSpPr txBox="1"/>
          <p:nvPr/>
        </p:nvSpPr>
        <p:spPr>
          <a:xfrm>
            <a:off x="310598" y="5538115"/>
            <a:ext cx="6858000" cy="238125"/>
          </a:xfrm>
          <a:prstGeom prst="rect">
            <a:avLst/>
          </a:prstGeom>
        </p:spPr>
        <p:txBody>
          <a:bodyPr lIns="68580" tIns="34290" rIns="68580" bIns="34290" anchor="t">
            <a:normAutofit fontScale="92500" lnSpcReduction="20000"/>
          </a:bodyPr>
          <a:lstStyle/>
          <a:p>
            <a:endParaRPr lang="en-US" sz="135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33A03-4955-7AA4-FA84-9E35EC1E64E9}"/>
              </a:ext>
            </a:extLst>
          </p:cNvPr>
          <p:cNvSpPr txBox="1"/>
          <p:nvPr/>
        </p:nvSpPr>
        <p:spPr>
          <a:xfrm>
            <a:off x="1848134" y="813"/>
            <a:ext cx="5199533" cy="530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eorgia Pro"/>
                <a:cs typeface="Calibri"/>
              </a:rPr>
              <a:t>Online vs In-Person Learning</a:t>
            </a:r>
            <a:endParaRPr lang="en-US" sz="3000">
              <a:solidFill>
                <a:schemeClr val="bg1"/>
              </a:solidFill>
              <a:latin typeface="Georgia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6CF2F-4D2C-61A6-8DD2-5C1703B09EC9}"/>
              </a:ext>
            </a:extLst>
          </p:cNvPr>
          <p:cNvSpPr txBox="1"/>
          <p:nvPr/>
        </p:nvSpPr>
        <p:spPr>
          <a:xfrm>
            <a:off x="2813539" y="653927"/>
            <a:ext cx="3258377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Calibri"/>
              </a:rPr>
              <a:t>Fall 2023 - UNIV 100 Section 044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1478C-152C-3523-46D0-24E26FD1534A}"/>
              </a:ext>
            </a:extLst>
          </p:cNvPr>
          <p:cNvSpPr txBox="1"/>
          <p:nvPr/>
        </p:nvSpPr>
        <p:spPr>
          <a:xfrm>
            <a:off x="2144500" y="362683"/>
            <a:ext cx="4682985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cs typeface="Calibri"/>
              </a:rPr>
              <a:t>Benjamin Ragusa, Alejandro Call, Devin Knowles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 descr="Students looking through a microscope">
            <a:extLst>
              <a:ext uri="{FF2B5EF4-FFF2-40B4-BE49-F238E27FC236}">
                <a16:creationId xmlns:a16="http://schemas.microsoft.com/office/drawing/2014/main" id="{D7AE9DD5-85B8-F3F5-49C7-355947215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959" y="2999002"/>
            <a:ext cx="3259205" cy="2352261"/>
          </a:xfrm>
          <a:prstGeom prst="rect">
            <a:avLst/>
          </a:prstGeom>
        </p:spPr>
      </p:pic>
      <p:pic>
        <p:nvPicPr>
          <p:cNvPr id="6" name="Picture 5" descr="Man wearing black t-shirt and headset sitting in front of orange and black keyboard in dimly lit room with blue walls">
            <a:extLst>
              <a:ext uri="{FF2B5EF4-FFF2-40B4-BE49-F238E27FC236}">
                <a16:creationId xmlns:a16="http://schemas.microsoft.com/office/drawing/2014/main" id="{BC76BCD1-EDD7-4921-FFD8-074B81623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466" y="4695641"/>
            <a:ext cx="2991217" cy="2176813"/>
          </a:xfrm>
          <a:prstGeom prst="rect">
            <a:avLst/>
          </a:prstGeom>
        </p:spPr>
      </p:pic>
      <p:pic>
        <p:nvPicPr>
          <p:cNvPr id="10" name="Picture 9" descr="Graduates tossing caps into the air">
            <a:extLst>
              <a:ext uri="{FF2B5EF4-FFF2-40B4-BE49-F238E27FC236}">
                <a16:creationId xmlns:a16="http://schemas.microsoft.com/office/drawing/2014/main" id="{732D543B-B0B5-472E-E6D1-C1AD5E258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" y="3023"/>
            <a:ext cx="1882144" cy="3005469"/>
          </a:xfrm>
          <a:prstGeom prst="rect">
            <a:avLst/>
          </a:prstGeom>
        </p:spPr>
      </p:pic>
      <p:pic>
        <p:nvPicPr>
          <p:cNvPr id="7" name="Picture 6" descr="Child using laptop">
            <a:extLst>
              <a:ext uri="{FF2B5EF4-FFF2-40B4-BE49-F238E27FC236}">
                <a16:creationId xmlns:a16="http://schemas.microsoft.com/office/drawing/2014/main" id="{04F40D66-1FD1-D196-E754-329B9F0B9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895" y="1374"/>
            <a:ext cx="2153477" cy="2998305"/>
          </a:xfrm>
          <a:prstGeom prst="rect">
            <a:avLst/>
          </a:prstGeom>
        </p:spPr>
      </p:pic>
      <p:pic>
        <p:nvPicPr>
          <p:cNvPr id="11" name="Picture 10" descr="A green bar chart with white text&#10;&#10;Description automatically generated">
            <a:extLst>
              <a:ext uri="{FF2B5EF4-FFF2-40B4-BE49-F238E27FC236}">
                <a16:creationId xmlns:a16="http://schemas.microsoft.com/office/drawing/2014/main" id="{B8E71547-9EF3-9773-009A-610A356BEC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889553" y="1111059"/>
            <a:ext cx="5067127" cy="189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6C2CF5-A6B2-90E5-76D5-451770F22C13}"/>
              </a:ext>
            </a:extLst>
          </p:cNvPr>
          <p:cNvSpPr txBox="1"/>
          <p:nvPr/>
        </p:nvSpPr>
        <p:spPr>
          <a:xfrm>
            <a:off x="129354" y="3249107"/>
            <a:ext cx="264978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"The results showed that the students taking the course online scored a higher score on active learning methods."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4D28C-8DA2-0D5B-B940-FCD4D824D860}"/>
              </a:ext>
            </a:extLst>
          </p:cNvPr>
          <p:cNvSpPr txBox="1"/>
          <p:nvPr/>
        </p:nvSpPr>
        <p:spPr>
          <a:xfrm>
            <a:off x="3188295" y="5555374"/>
            <a:ext cx="3072911" cy="10717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/>
                <a:cs typeface="Times New Roman"/>
              </a:rPr>
              <a:t>"Online education has demonstrated a notably positive influence on students' attitudes toward learning"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5D7F96-F3B3-7510-86A3-D32E7EF5CFA3}"/>
              </a:ext>
            </a:extLst>
          </p:cNvPr>
          <p:cNvSpPr txBox="1"/>
          <p:nvPr/>
        </p:nvSpPr>
        <p:spPr>
          <a:xfrm>
            <a:off x="6239817" y="3128613"/>
            <a:ext cx="290256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en-US" sz="1600" b="0" i="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Online and face-to-face learning had very similar results in terms of wanting to learn, however the online group of students had a lower chance of missing classes</a:t>
            </a:r>
            <a:r>
              <a:rPr lang="en-US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"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88</cp:revision>
  <dcterms:created xsi:type="dcterms:W3CDTF">2023-11-14T18:07:43Z</dcterms:created>
  <dcterms:modified xsi:type="dcterms:W3CDTF">2024-01-12T14:36:02Z</dcterms:modified>
</cp:coreProperties>
</file>