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embeddedFontLst>
    <p:embeddedFont>
      <p:font typeface="Petapon" panose="020B0604020202020204" charset="-128"/>
      <p:regular r:id="rId4"/>
    </p:embeddedFont>
    <p:embeddedFont>
      <p:font typeface="Canva Sans Bold" panose="020B0604020202020204" charset="0"/>
      <p:regular r:id="rId5"/>
    </p:embeddedFont>
    <p:embeddedFont>
      <p:font typeface="Mistrully" panose="020B0604020202020204" charset="0"/>
      <p:regular r:id="rId6"/>
    </p:embeddedFont>
    <p:embeddedFont>
      <p:font typeface="Playlist Script" panose="020B0604020202020204" charset="0"/>
      <p:regular r:id="rId7"/>
    </p:embeddedFont>
    <p:embeddedFont>
      <p:font typeface="TC Milo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76940" autoAdjust="0"/>
  </p:normalViewPr>
  <p:slideViewPr>
    <p:cSldViewPr>
      <p:cViewPr varScale="1">
        <p:scale>
          <a:sx n="30" d="100"/>
          <a:sy n="30" d="100"/>
        </p:scale>
        <p:origin x="13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06565-FF46-4AF5-A268-5D30F422F37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42E0-62C8-4DEC-A33D-FE5347BC7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2E0-62C8-4DEC-A33D-FE5347BC71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2918400" cy="21945600"/>
          </a:xfrm>
          <a:custGeom>
            <a:avLst/>
            <a:gdLst/>
            <a:ahLst/>
            <a:cxnLst/>
            <a:rect l="l" t="t" r="r" b="b"/>
            <a:pathLst>
              <a:path w="32918400" h="21945600">
                <a:moveTo>
                  <a:pt x="0" y="0"/>
                </a:moveTo>
                <a:lnTo>
                  <a:pt x="32918400" y="0"/>
                </a:lnTo>
                <a:lnTo>
                  <a:pt x="32918400" y="21945600"/>
                </a:lnTo>
                <a:lnTo>
                  <a:pt x="0" y="21945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26" t="-520" r="-6526" b="-5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57170" y="10271566"/>
            <a:ext cx="3018113" cy="4058587"/>
          </a:xfrm>
          <a:custGeom>
            <a:avLst/>
            <a:gdLst/>
            <a:ahLst/>
            <a:cxnLst/>
            <a:rect l="l" t="t" r="r" b="b"/>
            <a:pathLst>
              <a:path w="3018113" h="4058587">
                <a:moveTo>
                  <a:pt x="0" y="0"/>
                </a:moveTo>
                <a:lnTo>
                  <a:pt x="3018112" y="0"/>
                </a:lnTo>
                <a:lnTo>
                  <a:pt x="3018112" y="4058587"/>
                </a:lnTo>
                <a:lnTo>
                  <a:pt x="0" y="4058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98544" y="17673965"/>
            <a:ext cx="6332291" cy="1745659"/>
          </a:xfrm>
          <a:custGeom>
            <a:avLst/>
            <a:gdLst/>
            <a:ahLst/>
            <a:cxnLst/>
            <a:rect l="l" t="t" r="r" b="b"/>
            <a:pathLst>
              <a:path w="6332291" h="1745659">
                <a:moveTo>
                  <a:pt x="0" y="0"/>
                </a:moveTo>
                <a:lnTo>
                  <a:pt x="6332291" y="0"/>
                </a:lnTo>
                <a:lnTo>
                  <a:pt x="6332291" y="1745658"/>
                </a:lnTo>
                <a:lnTo>
                  <a:pt x="0" y="1745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0291452">
            <a:off x="20206353" y="15201152"/>
            <a:ext cx="3698908" cy="1969668"/>
          </a:xfrm>
          <a:custGeom>
            <a:avLst/>
            <a:gdLst/>
            <a:ahLst/>
            <a:cxnLst/>
            <a:rect l="l" t="t" r="r" b="b"/>
            <a:pathLst>
              <a:path w="3698908" h="1969668">
                <a:moveTo>
                  <a:pt x="0" y="0"/>
                </a:moveTo>
                <a:lnTo>
                  <a:pt x="3698908" y="0"/>
                </a:lnTo>
                <a:lnTo>
                  <a:pt x="3698908" y="1969669"/>
                </a:lnTo>
                <a:lnTo>
                  <a:pt x="0" y="19696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1157422">
            <a:off x="11396742" y="19029239"/>
            <a:ext cx="3630777" cy="1025694"/>
          </a:xfrm>
          <a:custGeom>
            <a:avLst/>
            <a:gdLst/>
            <a:ahLst/>
            <a:cxnLst/>
            <a:rect l="l" t="t" r="r" b="b"/>
            <a:pathLst>
              <a:path w="3630777" h="1025694">
                <a:moveTo>
                  <a:pt x="0" y="0"/>
                </a:moveTo>
                <a:lnTo>
                  <a:pt x="3630777" y="0"/>
                </a:lnTo>
                <a:lnTo>
                  <a:pt x="3630777" y="1025694"/>
                </a:lnTo>
                <a:lnTo>
                  <a:pt x="0" y="10256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5255515">
            <a:off x="20425446" y="18812729"/>
            <a:ext cx="1781253" cy="3366630"/>
          </a:xfrm>
          <a:custGeom>
            <a:avLst/>
            <a:gdLst/>
            <a:ahLst/>
            <a:cxnLst/>
            <a:rect l="l" t="t" r="r" b="b"/>
            <a:pathLst>
              <a:path w="1781253" h="3366630">
                <a:moveTo>
                  <a:pt x="0" y="0"/>
                </a:moveTo>
                <a:lnTo>
                  <a:pt x="1781253" y="0"/>
                </a:lnTo>
                <a:lnTo>
                  <a:pt x="1781253" y="3366629"/>
                </a:lnTo>
                <a:lnTo>
                  <a:pt x="0" y="33666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661780" y="6623538"/>
            <a:ext cx="5554125" cy="2902030"/>
          </a:xfrm>
          <a:custGeom>
            <a:avLst/>
            <a:gdLst/>
            <a:ahLst/>
            <a:cxnLst/>
            <a:rect l="l" t="t" r="r" b="b"/>
            <a:pathLst>
              <a:path w="5554125" h="2902030">
                <a:moveTo>
                  <a:pt x="0" y="0"/>
                </a:moveTo>
                <a:lnTo>
                  <a:pt x="5554124" y="0"/>
                </a:lnTo>
                <a:lnTo>
                  <a:pt x="5554124" y="2902030"/>
                </a:lnTo>
                <a:lnTo>
                  <a:pt x="0" y="29020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5068090" y="7061352"/>
            <a:ext cx="5693090" cy="2974640"/>
          </a:xfrm>
          <a:custGeom>
            <a:avLst/>
            <a:gdLst/>
            <a:ahLst/>
            <a:cxnLst/>
            <a:rect l="l" t="t" r="r" b="b"/>
            <a:pathLst>
              <a:path w="5693090" h="2974640">
                <a:moveTo>
                  <a:pt x="0" y="0"/>
                </a:moveTo>
                <a:lnTo>
                  <a:pt x="5693090" y="0"/>
                </a:lnTo>
                <a:lnTo>
                  <a:pt x="5693090" y="2974640"/>
                </a:lnTo>
                <a:lnTo>
                  <a:pt x="0" y="29746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959932" y="9453708"/>
            <a:ext cx="7499268" cy="4058587"/>
          </a:xfrm>
          <a:custGeom>
            <a:avLst/>
            <a:gdLst/>
            <a:ahLst/>
            <a:cxnLst/>
            <a:rect l="l" t="t" r="r" b="b"/>
            <a:pathLst>
              <a:path w="7148227" h="3734948">
                <a:moveTo>
                  <a:pt x="0" y="0"/>
                </a:moveTo>
                <a:lnTo>
                  <a:pt x="7148227" y="0"/>
                </a:lnTo>
                <a:lnTo>
                  <a:pt x="7148227" y="3734948"/>
                </a:lnTo>
                <a:lnTo>
                  <a:pt x="0" y="37349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759931" y="996368"/>
            <a:ext cx="1539853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63"/>
              </a:lnSpc>
            </a:pPr>
            <a:r>
              <a:rPr lang="en-US" sz="10259" b="1" dirty="0">
                <a:solidFill>
                  <a:schemeClr val="accent3">
                    <a:lumMod val="75000"/>
                  </a:schemeClr>
                </a:solidFill>
                <a:latin typeface="Mistrully"/>
              </a:rPr>
              <a:t>Journey to Self-Authorship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78460" y="10598658"/>
            <a:ext cx="1975533" cy="68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>
                <a:solidFill>
                  <a:srgbClr val="FFFFFF"/>
                </a:solidFill>
                <a:latin typeface="Canva Sans Bold"/>
              </a:rPr>
              <a:t>CROSS-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04475" y="11926718"/>
            <a:ext cx="1849517" cy="68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>
                <a:solidFill>
                  <a:srgbClr val="FFFFFF"/>
                </a:solidFill>
                <a:latin typeface="Canva Sans Bold"/>
              </a:rPr>
              <a:t>ROADS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004064" y="7422043"/>
            <a:ext cx="5295353" cy="212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4"/>
              </a:lnSpc>
            </a:pPr>
            <a:r>
              <a:rPr lang="en-US" sz="6089">
                <a:solidFill>
                  <a:srgbClr val="8DB259"/>
                </a:solidFill>
                <a:latin typeface="Playlist Script"/>
              </a:rPr>
              <a:t>SELF-</a:t>
            </a:r>
          </a:p>
          <a:p>
            <a:pPr algn="ctr">
              <a:lnSpc>
                <a:spcPts val="8524"/>
              </a:lnSpc>
            </a:pPr>
            <a:r>
              <a:rPr lang="en-US" sz="6089">
                <a:solidFill>
                  <a:srgbClr val="8DB259"/>
                </a:solidFill>
                <a:latin typeface="Playlist Script"/>
              </a:rPr>
              <a:t>AUTHORSHIP!</a:t>
            </a:r>
          </a:p>
        </p:txBody>
      </p:sp>
      <p:sp>
        <p:nvSpPr>
          <p:cNvPr id="15" name="TextBox 15"/>
          <p:cNvSpPr txBox="1"/>
          <p:nvPr/>
        </p:nvSpPr>
        <p:spPr>
          <a:xfrm rot="-162111">
            <a:off x="15661439" y="18023921"/>
            <a:ext cx="5140928" cy="959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2"/>
              </a:lnSpc>
            </a:pPr>
            <a:r>
              <a:rPr lang="en-US" sz="5580" dirty="0">
                <a:solidFill>
                  <a:srgbClr val="FFFFFF"/>
                </a:solidFill>
                <a:latin typeface="TC Milo"/>
              </a:rPr>
              <a:t>EXTERNAL FORMULAS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80035" y="14481823"/>
            <a:ext cx="8518876" cy="199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4"/>
              </a:lnSpc>
            </a:pPr>
            <a:r>
              <a:rPr lang="en-US" sz="5760" dirty="0">
                <a:solidFill>
                  <a:srgbClr val="FFFFFF"/>
                </a:solidFill>
                <a:latin typeface="Canva Sans Bold"/>
              </a:rPr>
              <a:t>Involvement and Access to Resources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523122" y="16447705"/>
            <a:ext cx="6912800" cy="718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2"/>
              </a:lnSpc>
            </a:pPr>
            <a:r>
              <a:rPr lang="en-US" sz="4280" dirty="0">
                <a:solidFill>
                  <a:schemeClr val="bg1"/>
                </a:solidFill>
                <a:latin typeface="Canva Sans Bold"/>
              </a:rPr>
              <a:t>Socioeconomic Status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44534" y="17138572"/>
            <a:ext cx="4049742" cy="1438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 dirty="0">
                <a:solidFill>
                  <a:schemeClr val="bg1"/>
                </a:solidFill>
                <a:latin typeface="Canva Sans Bold"/>
              </a:rPr>
              <a:t>Support System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191880" y="12410873"/>
            <a:ext cx="2257086" cy="62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dirty="0">
                <a:solidFill>
                  <a:srgbClr val="FFFFFF"/>
                </a:solidFill>
                <a:latin typeface="Canva Sans Bold"/>
              </a:rPr>
              <a:t>Advocacy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115358" y="20629873"/>
            <a:ext cx="4695923" cy="753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63"/>
              </a:lnSpc>
            </a:pPr>
            <a:r>
              <a:rPr lang="en-US" sz="44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Expectations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045926" y="13866623"/>
            <a:ext cx="3978038" cy="1610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8"/>
              </a:lnSpc>
            </a:pPr>
            <a:r>
              <a:rPr lang="en-US" sz="4000" dirty="0">
                <a:solidFill>
                  <a:srgbClr val="FFFFFF"/>
                </a:solidFill>
                <a:latin typeface="Canva Sans Bold"/>
              </a:rPr>
              <a:t>Time-</a:t>
            </a:r>
          </a:p>
          <a:p>
            <a:pPr algn="ctr">
              <a:lnSpc>
                <a:spcPts val="6508"/>
              </a:lnSpc>
            </a:pPr>
            <a:r>
              <a:rPr lang="en-US" sz="4000" dirty="0">
                <a:solidFill>
                  <a:srgbClr val="FFFFFF"/>
                </a:solidFill>
                <a:latin typeface="Canva Sans Bold"/>
              </a:rPr>
              <a:t>Management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10955" y="7601014"/>
            <a:ext cx="4455773" cy="121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3"/>
              </a:lnSpc>
            </a:pPr>
            <a:r>
              <a:rPr lang="en-US" sz="6709" dirty="0">
                <a:solidFill>
                  <a:srgbClr val="8DB259"/>
                </a:solidFill>
                <a:latin typeface="Petapon"/>
              </a:rPr>
              <a:t>Develop Personal Beliefs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96902" y="3505081"/>
            <a:ext cx="26726056" cy="858427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5"/>
              </a:lnSpc>
            </a:pPr>
            <a:r>
              <a:rPr lang="en-US" sz="5053" dirty="0">
                <a:solidFill>
                  <a:srgbClr val="3A5F22"/>
                </a:solidFill>
                <a:latin typeface="Canva Sans Bold"/>
              </a:rPr>
              <a:t>“THE GREATEST PROJECT YOU WILL EVER WORK ON IS YOURSELF” - SONNY FRANCO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306311" y="7601014"/>
            <a:ext cx="5216647" cy="1861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63"/>
              </a:lnSpc>
            </a:pPr>
            <a:r>
              <a:rPr lang="en-US" sz="10259">
                <a:solidFill>
                  <a:srgbClr val="8DB259"/>
                </a:solidFill>
                <a:latin typeface="Petapon"/>
              </a:rPr>
              <a:t>Mental Health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69782" y="10823570"/>
            <a:ext cx="6657240" cy="183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8"/>
              </a:lnSpc>
            </a:pPr>
            <a:r>
              <a:rPr lang="en-US" sz="10106" dirty="0">
                <a:solidFill>
                  <a:srgbClr val="8DB259"/>
                </a:solidFill>
                <a:latin typeface="Petapon"/>
              </a:rPr>
              <a:t>Who do I want to be?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Andrea Stephens</dc:creator>
  <cp:lastModifiedBy>Andrea Stephens</cp:lastModifiedBy>
  <cp:revision>4</cp:revision>
  <dcterms:created xsi:type="dcterms:W3CDTF">2006-08-16T00:00:00Z</dcterms:created>
  <dcterms:modified xsi:type="dcterms:W3CDTF">2024-01-19T16:08:49Z</dcterms:modified>
  <dc:identifier>DAF0KblkheA</dc:identifier>
</cp:coreProperties>
</file>