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</p:sldIdLst>
  <p:sldSz cx="32918400" cy="219456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AE3F3"/>
    <a:srgbClr val="FBE5D6"/>
    <a:srgbClr val="B0764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1A4A441-11F8-4532-9125-2B9A1265C7C0}" v="30" dt="2023-11-16T17:44:08.160"/>
    <p1510:client id="{1CC7DB6D-8876-3E83-D317-084C4FE7F016}" v="41" dt="2023-11-21T17:24:11.241"/>
    <p1510:client id="{2FDB3E27-201A-0700-9FD5-4F5E8FF42F52}" v="12" dt="2023-11-21T17:20:35.751"/>
    <p1510:client id="{463C8BEF-51D4-4E46-BC75-DA85F7D08021}" v="76" dt="2023-11-16T18:12:04.703"/>
    <p1510:client id="{7515D853-E988-1690-489A-B4210F5627E3}" v="12" dt="2023-11-21T17:20:31.166"/>
    <p1510:client id="{A9267746-A987-FCA5-3C44-319567B403D3}" v="1" dt="2023-11-21T17:22:12.874"/>
    <p1510:client id="{B4E01EA9-867B-4456-89F6-47D6FE20E00D}" v="91" dt="2023-11-16T16:56:32.749"/>
    <p1510:client id="{D844F5C4-8888-4B8D-B84D-9D321ED9E3C7}" v="380" dt="2023-11-16T18:12:33.654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slideViewPr>
    <p:cSldViewPr snapToGrid="0">
      <p:cViewPr>
        <p:scale>
          <a:sx n="1" d="2"/>
          <a:sy n="1" d="2"/>
        </p:scale>
        <p:origin x="0" y="0"/>
      </p:cViewPr>
      <p:guideLst/>
    </p:cSldViewPr>
  </p:slide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7" Type="http://schemas.microsoft.com/office/2015/10/relationships/revisionInfo" Target="revisionInfo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68880" y="3591562"/>
            <a:ext cx="27980640" cy="7640320"/>
          </a:xfrm>
        </p:spPr>
        <p:txBody>
          <a:bodyPr anchor="b"/>
          <a:lstStyle>
            <a:lvl1pPr algn="ctr">
              <a:defRPr sz="9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114800" y="11526522"/>
            <a:ext cx="24688800" cy="5298438"/>
          </a:xfrm>
        </p:spPr>
        <p:txBody>
          <a:bodyPr/>
          <a:lstStyle>
            <a:lvl1pPr marL="0" indent="0" algn="ctr">
              <a:buNone/>
              <a:defRPr sz="3600"/>
            </a:lvl1pPr>
            <a:lvl2pPr marL="685800" indent="0" algn="ctr">
              <a:buNone/>
              <a:defRPr sz="3000"/>
            </a:lvl2pPr>
            <a:lvl3pPr marL="1371600" indent="0" algn="ctr">
              <a:buNone/>
              <a:defRPr sz="2700"/>
            </a:lvl3pPr>
            <a:lvl4pPr marL="2057400" indent="0" algn="ctr">
              <a:buNone/>
              <a:defRPr sz="2400"/>
            </a:lvl4pPr>
            <a:lvl5pPr marL="2743200" indent="0" algn="ctr">
              <a:buNone/>
              <a:defRPr sz="2400"/>
            </a:lvl5pPr>
            <a:lvl6pPr marL="3429000" indent="0" algn="ctr">
              <a:buNone/>
              <a:defRPr sz="2400"/>
            </a:lvl6pPr>
            <a:lvl7pPr marL="4114800" indent="0" algn="ctr">
              <a:buNone/>
              <a:defRPr sz="2400"/>
            </a:lvl7pPr>
            <a:lvl8pPr marL="4800600" indent="0" algn="ctr">
              <a:buNone/>
              <a:defRPr sz="2400"/>
            </a:lvl8pPr>
            <a:lvl9pPr marL="5486400" indent="0" algn="ctr">
              <a:buNone/>
              <a:defRPr sz="24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1/22/2024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17009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1/22/2024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01399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3557232" y="1168400"/>
            <a:ext cx="7098030" cy="18597882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63142" y="1168400"/>
            <a:ext cx="20882610" cy="18597882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1/22/2024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79444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1/22/2024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05995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45997" y="5471167"/>
            <a:ext cx="28392120" cy="9128758"/>
          </a:xfrm>
        </p:spPr>
        <p:txBody>
          <a:bodyPr anchor="b"/>
          <a:lstStyle>
            <a:lvl1pPr>
              <a:defRPr sz="9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45997" y="14686287"/>
            <a:ext cx="28392120" cy="4800598"/>
          </a:xfrm>
        </p:spPr>
        <p:txBody>
          <a:bodyPr/>
          <a:lstStyle>
            <a:lvl1pPr marL="0" indent="0">
              <a:buNone/>
              <a:defRPr sz="3600">
                <a:solidFill>
                  <a:schemeClr val="tx1"/>
                </a:solidFill>
              </a:defRPr>
            </a:lvl1pPr>
            <a:lvl2pPr marL="685800" indent="0">
              <a:buNone/>
              <a:defRPr sz="3000">
                <a:solidFill>
                  <a:schemeClr val="tx1">
                    <a:tint val="75000"/>
                  </a:schemeClr>
                </a:solidFill>
              </a:defRPr>
            </a:lvl2pPr>
            <a:lvl3pPr marL="1371600" indent="0">
              <a:buNone/>
              <a:defRPr sz="2700">
                <a:solidFill>
                  <a:schemeClr val="tx1">
                    <a:tint val="75000"/>
                  </a:schemeClr>
                </a:solidFill>
              </a:defRPr>
            </a:lvl3pPr>
            <a:lvl4pPr marL="20574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4pPr>
            <a:lvl5pPr marL="27432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5pPr>
            <a:lvl6pPr marL="34290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6pPr>
            <a:lvl7pPr marL="41148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7pPr>
            <a:lvl8pPr marL="48006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8pPr>
            <a:lvl9pPr marL="54864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1/22/2024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38881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63140" y="5842000"/>
            <a:ext cx="13990320" cy="1392428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664940" y="5842000"/>
            <a:ext cx="13990320" cy="1392428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1/22/2024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6296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67428" y="1168405"/>
            <a:ext cx="28392120" cy="4241802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67431" y="5379722"/>
            <a:ext cx="13926024" cy="2636518"/>
          </a:xfrm>
        </p:spPr>
        <p:txBody>
          <a:bodyPr anchor="b"/>
          <a:lstStyle>
            <a:lvl1pPr marL="0" indent="0">
              <a:buNone/>
              <a:defRPr sz="3600" b="1"/>
            </a:lvl1pPr>
            <a:lvl2pPr marL="685800" indent="0">
              <a:buNone/>
              <a:defRPr sz="3000" b="1"/>
            </a:lvl2pPr>
            <a:lvl3pPr marL="1371600" indent="0">
              <a:buNone/>
              <a:defRPr sz="2700" b="1"/>
            </a:lvl3pPr>
            <a:lvl4pPr marL="2057400" indent="0">
              <a:buNone/>
              <a:defRPr sz="2400" b="1"/>
            </a:lvl4pPr>
            <a:lvl5pPr marL="2743200" indent="0">
              <a:buNone/>
              <a:defRPr sz="2400" b="1"/>
            </a:lvl5pPr>
            <a:lvl6pPr marL="3429000" indent="0">
              <a:buNone/>
              <a:defRPr sz="2400" b="1"/>
            </a:lvl6pPr>
            <a:lvl7pPr marL="4114800" indent="0">
              <a:buNone/>
              <a:defRPr sz="2400" b="1"/>
            </a:lvl7pPr>
            <a:lvl8pPr marL="4800600" indent="0">
              <a:buNone/>
              <a:defRPr sz="2400" b="1"/>
            </a:lvl8pPr>
            <a:lvl9pPr marL="5486400" indent="0">
              <a:buNone/>
              <a:defRPr sz="24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267431" y="8016240"/>
            <a:ext cx="13926024" cy="1179068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6664942" y="5379722"/>
            <a:ext cx="13994608" cy="2636518"/>
          </a:xfrm>
        </p:spPr>
        <p:txBody>
          <a:bodyPr anchor="b"/>
          <a:lstStyle>
            <a:lvl1pPr marL="0" indent="0">
              <a:buNone/>
              <a:defRPr sz="3600" b="1"/>
            </a:lvl1pPr>
            <a:lvl2pPr marL="685800" indent="0">
              <a:buNone/>
              <a:defRPr sz="3000" b="1"/>
            </a:lvl2pPr>
            <a:lvl3pPr marL="1371600" indent="0">
              <a:buNone/>
              <a:defRPr sz="2700" b="1"/>
            </a:lvl3pPr>
            <a:lvl4pPr marL="2057400" indent="0">
              <a:buNone/>
              <a:defRPr sz="2400" b="1"/>
            </a:lvl4pPr>
            <a:lvl5pPr marL="2743200" indent="0">
              <a:buNone/>
              <a:defRPr sz="2400" b="1"/>
            </a:lvl5pPr>
            <a:lvl6pPr marL="3429000" indent="0">
              <a:buNone/>
              <a:defRPr sz="2400" b="1"/>
            </a:lvl6pPr>
            <a:lvl7pPr marL="4114800" indent="0">
              <a:buNone/>
              <a:defRPr sz="2400" b="1"/>
            </a:lvl7pPr>
            <a:lvl8pPr marL="4800600" indent="0">
              <a:buNone/>
              <a:defRPr sz="2400" b="1"/>
            </a:lvl8pPr>
            <a:lvl9pPr marL="5486400" indent="0">
              <a:buNone/>
              <a:defRPr sz="24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6664942" y="8016240"/>
            <a:ext cx="13994608" cy="1179068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1/22/2024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17265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1/22/2024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19417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1/22/2024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17293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67428" y="1463040"/>
            <a:ext cx="10617041" cy="5120640"/>
          </a:xfrm>
        </p:spPr>
        <p:txBody>
          <a:bodyPr anchor="b"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994608" y="3159765"/>
            <a:ext cx="16664940" cy="15595600"/>
          </a:xfrm>
        </p:spPr>
        <p:txBody>
          <a:bodyPr/>
          <a:lstStyle>
            <a:lvl1pPr>
              <a:defRPr sz="4800"/>
            </a:lvl1pPr>
            <a:lvl2pPr>
              <a:defRPr sz="4200"/>
            </a:lvl2pPr>
            <a:lvl3pPr>
              <a:defRPr sz="3600"/>
            </a:lvl3pPr>
            <a:lvl4pPr>
              <a:defRPr sz="3000"/>
            </a:lvl4pPr>
            <a:lvl5pPr>
              <a:defRPr sz="3000"/>
            </a:lvl5pPr>
            <a:lvl6pPr>
              <a:defRPr sz="3000"/>
            </a:lvl6pPr>
            <a:lvl7pPr>
              <a:defRPr sz="3000"/>
            </a:lvl7pPr>
            <a:lvl8pPr>
              <a:defRPr sz="3000"/>
            </a:lvl8pPr>
            <a:lvl9pPr>
              <a:defRPr sz="3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67428" y="6583680"/>
            <a:ext cx="10617041" cy="12197082"/>
          </a:xfrm>
        </p:spPr>
        <p:txBody>
          <a:bodyPr/>
          <a:lstStyle>
            <a:lvl1pPr marL="0" indent="0">
              <a:buNone/>
              <a:defRPr sz="2400"/>
            </a:lvl1pPr>
            <a:lvl2pPr marL="685800" indent="0">
              <a:buNone/>
              <a:defRPr sz="2100"/>
            </a:lvl2pPr>
            <a:lvl3pPr marL="1371600" indent="0">
              <a:buNone/>
              <a:defRPr sz="1800"/>
            </a:lvl3pPr>
            <a:lvl4pPr marL="2057400" indent="0">
              <a:buNone/>
              <a:defRPr sz="1500"/>
            </a:lvl4pPr>
            <a:lvl5pPr marL="2743200" indent="0">
              <a:buNone/>
              <a:defRPr sz="1500"/>
            </a:lvl5pPr>
            <a:lvl6pPr marL="3429000" indent="0">
              <a:buNone/>
              <a:defRPr sz="1500"/>
            </a:lvl6pPr>
            <a:lvl7pPr marL="4114800" indent="0">
              <a:buNone/>
              <a:defRPr sz="1500"/>
            </a:lvl7pPr>
            <a:lvl8pPr marL="4800600" indent="0">
              <a:buNone/>
              <a:defRPr sz="1500"/>
            </a:lvl8pPr>
            <a:lvl9pPr marL="5486400" indent="0">
              <a:buNone/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1/22/2024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84449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67428" y="1463040"/>
            <a:ext cx="10617041" cy="5120640"/>
          </a:xfrm>
        </p:spPr>
        <p:txBody>
          <a:bodyPr anchor="b"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3994608" y="3159765"/>
            <a:ext cx="16664940" cy="15595600"/>
          </a:xfrm>
        </p:spPr>
        <p:txBody>
          <a:bodyPr anchor="t"/>
          <a:lstStyle>
            <a:lvl1pPr marL="0" indent="0">
              <a:buNone/>
              <a:defRPr sz="4800"/>
            </a:lvl1pPr>
            <a:lvl2pPr marL="685800" indent="0">
              <a:buNone/>
              <a:defRPr sz="4200"/>
            </a:lvl2pPr>
            <a:lvl3pPr marL="1371600" indent="0">
              <a:buNone/>
              <a:defRPr sz="3600"/>
            </a:lvl3pPr>
            <a:lvl4pPr marL="2057400" indent="0">
              <a:buNone/>
              <a:defRPr sz="3000"/>
            </a:lvl4pPr>
            <a:lvl5pPr marL="2743200" indent="0">
              <a:buNone/>
              <a:defRPr sz="3000"/>
            </a:lvl5pPr>
            <a:lvl6pPr marL="3429000" indent="0">
              <a:buNone/>
              <a:defRPr sz="3000"/>
            </a:lvl6pPr>
            <a:lvl7pPr marL="4114800" indent="0">
              <a:buNone/>
              <a:defRPr sz="3000"/>
            </a:lvl7pPr>
            <a:lvl8pPr marL="4800600" indent="0">
              <a:buNone/>
              <a:defRPr sz="3000"/>
            </a:lvl8pPr>
            <a:lvl9pPr marL="5486400" indent="0">
              <a:buNone/>
              <a:defRPr sz="3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67428" y="6583680"/>
            <a:ext cx="10617041" cy="12197082"/>
          </a:xfrm>
        </p:spPr>
        <p:txBody>
          <a:bodyPr/>
          <a:lstStyle>
            <a:lvl1pPr marL="0" indent="0">
              <a:buNone/>
              <a:defRPr sz="2400"/>
            </a:lvl1pPr>
            <a:lvl2pPr marL="685800" indent="0">
              <a:buNone/>
              <a:defRPr sz="2100"/>
            </a:lvl2pPr>
            <a:lvl3pPr marL="1371600" indent="0">
              <a:buNone/>
              <a:defRPr sz="1800"/>
            </a:lvl3pPr>
            <a:lvl4pPr marL="2057400" indent="0">
              <a:buNone/>
              <a:defRPr sz="1500"/>
            </a:lvl4pPr>
            <a:lvl5pPr marL="2743200" indent="0">
              <a:buNone/>
              <a:defRPr sz="1500"/>
            </a:lvl5pPr>
            <a:lvl6pPr marL="3429000" indent="0">
              <a:buNone/>
              <a:defRPr sz="1500"/>
            </a:lvl6pPr>
            <a:lvl7pPr marL="4114800" indent="0">
              <a:buNone/>
              <a:defRPr sz="1500"/>
            </a:lvl7pPr>
            <a:lvl8pPr marL="4800600" indent="0">
              <a:buNone/>
              <a:defRPr sz="1500"/>
            </a:lvl8pPr>
            <a:lvl9pPr marL="5486400" indent="0">
              <a:buNone/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1/22/2024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34634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263140" y="1168405"/>
            <a:ext cx="28392120" cy="424180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63140" y="5842000"/>
            <a:ext cx="28392120" cy="1392428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263140" y="20340325"/>
            <a:ext cx="7406640" cy="1168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64DE79-268F-4C1A-8933-263129D2AF90}" type="datetimeFigureOut">
              <a:rPr lang="en-US" dirty="0"/>
              <a:t>1/22/2024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904220" y="20340325"/>
            <a:ext cx="11109960" cy="1168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3248620" y="20340325"/>
            <a:ext cx="7406640" cy="1168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F63A3B-78C7-47BE-AE5E-E10140E04643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79360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23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4114" y="0"/>
            <a:ext cx="32910171" cy="21945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13" name="Picture 12" descr="A person holding books and a computer&#10;&#10;Description automatically generated">
            <a:extLst>
              <a:ext uri="{FF2B5EF4-FFF2-40B4-BE49-F238E27FC236}">
                <a16:creationId xmlns:a16="http://schemas.microsoft.com/office/drawing/2014/main" id="{658F9D7A-1DCD-00FC-85E5-628FCE40FC3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0228" y="1587265"/>
            <a:ext cx="32927165" cy="187710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85722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Application>Microsoft Office PowerPoint</Application>
  <PresentationFormat>Custom</PresentationFormat>
  <Slides>1</Slides>
  <Notes>0</Notes>
  <HiddenSlides>0</HiddenSlide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2" baseType="lpstr">
      <vt:lpstr>Office Theme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/>
  <cp:revision>2</cp:revision>
  <dcterms:created xsi:type="dcterms:W3CDTF">2023-11-14T17:21:54Z</dcterms:created>
  <dcterms:modified xsi:type="dcterms:W3CDTF">2024-01-22T17:00:48Z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638202f9-8d41-4950-b014-f183e397b746_Enabled">
    <vt:lpwstr>true</vt:lpwstr>
  </property>
  <property fmtid="{D5CDD505-2E9C-101B-9397-08002B2CF9AE}" pid="3" name="MSIP_Label_638202f9-8d41-4950-b014-f183e397b746_SetDate">
    <vt:lpwstr>2023-11-16T17:18:40Z</vt:lpwstr>
  </property>
  <property fmtid="{D5CDD505-2E9C-101B-9397-08002B2CF9AE}" pid="4" name="MSIP_Label_638202f9-8d41-4950-b014-f183e397b746_Method">
    <vt:lpwstr>Standard</vt:lpwstr>
  </property>
  <property fmtid="{D5CDD505-2E9C-101B-9397-08002B2CF9AE}" pid="5" name="MSIP_Label_638202f9-8d41-4950-b014-f183e397b746_Name">
    <vt:lpwstr>defa4170-0d19-0005-0004-bc88714345d2</vt:lpwstr>
  </property>
  <property fmtid="{D5CDD505-2E9C-101B-9397-08002B2CF9AE}" pid="6" name="MSIP_Label_638202f9-8d41-4950-b014-f183e397b746_SiteId">
    <vt:lpwstr>13b3b0ce-cd75-49a4-bfea-0a03b01ff1ab</vt:lpwstr>
  </property>
  <property fmtid="{D5CDD505-2E9C-101B-9397-08002B2CF9AE}" pid="7" name="MSIP_Label_638202f9-8d41-4950-b014-f183e397b746_ActionId">
    <vt:lpwstr>79d69b33-0703-484d-9220-c4d2b69f19d1</vt:lpwstr>
  </property>
  <property fmtid="{D5CDD505-2E9C-101B-9397-08002B2CF9AE}" pid="8" name="MSIP_Label_638202f9-8d41-4950-b014-f183e397b746_ContentBits">
    <vt:lpwstr>0</vt:lpwstr>
  </property>
</Properties>
</file>