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580"/>
    <p:restoredTop sz="94595"/>
  </p:normalViewPr>
  <p:slideViewPr>
    <p:cSldViewPr snapToGrid="0" snapToObjects="1">
      <p:cViewPr varScale="1">
        <p:scale>
          <a:sx n="92" d="100"/>
          <a:sy n="92" d="100"/>
        </p:scale>
        <p:origin x="208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73B02-6E14-9443-916B-A29C8CA31BD6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51D63-3203-A74C-BCAF-488E22434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07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73B02-6E14-9443-916B-A29C8CA31BD6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51D63-3203-A74C-BCAF-488E22434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016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73B02-6E14-9443-916B-A29C8CA31BD6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51D63-3203-A74C-BCAF-488E22434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65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73B02-6E14-9443-916B-A29C8CA31BD6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51D63-3203-A74C-BCAF-488E22434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461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73B02-6E14-9443-916B-A29C8CA31BD6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51D63-3203-A74C-BCAF-488E22434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9736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73B02-6E14-9443-916B-A29C8CA31BD6}" type="datetimeFigureOut">
              <a:rPr lang="en-US" smtClean="0"/>
              <a:t>1/24/24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51D63-3203-A74C-BCAF-488E22434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8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73B02-6E14-9443-916B-A29C8CA31BD6}" type="datetimeFigureOut">
              <a:rPr lang="en-US" smtClean="0"/>
              <a:t>1/24/24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51D63-3203-A74C-BCAF-488E22434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2852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73B02-6E14-9443-916B-A29C8CA31BD6}" type="datetimeFigureOut">
              <a:rPr lang="en-US" smtClean="0"/>
              <a:t>1/24/24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51D63-3203-A74C-BCAF-488E22434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46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73B02-6E14-9443-916B-A29C8CA31BD6}" type="datetimeFigureOut">
              <a:rPr lang="en-US" smtClean="0"/>
              <a:t>1/24/24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51D63-3203-A74C-BCAF-488E22434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731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73B02-6E14-9443-916B-A29C8CA31BD6}" type="datetimeFigureOut">
              <a:rPr lang="en-US" smtClean="0"/>
              <a:t>1/24/24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51D63-3203-A74C-BCAF-488E22434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920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73B02-6E14-9443-916B-A29C8CA31BD6}" type="datetimeFigureOut">
              <a:rPr lang="en-US" smtClean="0"/>
              <a:t>1/24/24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51D63-3203-A74C-BCAF-488E22434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246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73B02-6E14-9443-916B-A29C8CA31BD6}" type="datetimeFigureOut">
              <a:rPr lang="en-US" smtClean="0"/>
              <a:t>1/24/24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C51D63-3203-A74C-BCAF-488E224347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114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644" y="0"/>
            <a:ext cx="124076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8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0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463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12192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659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700"/>
            <a:ext cx="12192000" cy="68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264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0"/>
            <a:ext cx="1213094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8240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" y="0"/>
            <a:ext cx="121660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2189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684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316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393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40" y="0"/>
            <a:ext cx="12260640" cy="680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4316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Macintosh PowerPoint</Application>
  <PresentationFormat>Widescreen</PresentationFormat>
  <Paragraphs>0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Calibri</vt:lpstr>
      <vt:lpstr>Calibri Light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</cp:revision>
  <dcterms:created xsi:type="dcterms:W3CDTF">2024-01-24T15:30:28Z</dcterms:created>
  <dcterms:modified xsi:type="dcterms:W3CDTF">2024-01-24T16:01:08Z</dcterms:modified>
</cp:coreProperties>
</file>